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93" r:id="rId2"/>
    <p:sldId id="323" r:id="rId3"/>
    <p:sldId id="324" r:id="rId4"/>
    <p:sldId id="325" r:id="rId5"/>
    <p:sldId id="327" r:id="rId6"/>
    <p:sldId id="331" r:id="rId7"/>
    <p:sldId id="326" r:id="rId8"/>
    <p:sldId id="340" r:id="rId9"/>
    <p:sldId id="332" r:id="rId10"/>
    <p:sldId id="330" r:id="rId11"/>
    <p:sldId id="328" r:id="rId12"/>
    <p:sldId id="341" r:id="rId13"/>
    <p:sldId id="342" r:id="rId14"/>
    <p:sldId id="334" r:id="rId15"/>
    <p:sldId id="336" r:id="rId16"/>
    <p:sldId id="337" r:id="rId17"/>
    <p:sldId id="338" r:id="rId18"/>
    <p:sldId id="297" r:id="rId19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22"/>
    </p:embeddedFont>
    <p:embeddedFont>
      <p:font typeface="맑은 고딕" panose="020B0503020000020004" pitchFamily="34" charset="-127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7538"/>
    <a:srgbClr val="592A34"/>
    <a:srgbClr val="DBAFB8"/>
    <a:srgbClr val="B35669"/>
    <a:srgbClr val="FDE7FC"/>
    <a:srgbClr val="944657"/>
    <a:srgbClr val="C00000"/>
    <a:srgbClr val="2D2F2D"/>
    <a:srgbClr val="F6882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63" autoAdjust="0"/>
    <p:restoredTop sz="95109" autoAdjust="0"/>
  </p:normalViewPr>
  <p:slideViewPr>
    <p:cSldViewPr>
      <p:cViewPr varScale="1">
        <p:scale>
          <a:sx n="113" d="100"/>
          <a:sy n="113" d="100"/>
        </p:scale>
        <p:origin x="3252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385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2022-04-28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2022-04-28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3888432" y="2780928"/>
            <a:ext cx="4536504" cy="1585337"/>
          </a:xfr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b="0" kern="1200" baseline="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2022-04-28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2022-04-28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268760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268760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2022-04-28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4860032" y="2780928"/>
            <a:ext cx="3995913" cy="237626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b="0" kern="1200" baseline="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211960" y="1556792"/>
            <a:ext cx="4536504" cy="1585337"/>
          </a:xfrm>
        </p:spPr>
        <p:txBody>
          <a:bodyPr/>
          <a:lstStyle/>
          <a:p>
            <a:r>
              <a:rPr lang="hu-HU" altLang="ko-KR" sz="7200" b="1" dirty="0" err="1">
                <a:solidFill>
                  <a:schemeClr val="accent2">
                    <a:lumMod val="75000"/>
                  </a:schemeClr>
                </a:solidFill>
              </a:rPr>
              <a:t>CarScope</a:t>
            </a:r>
            <a:endParaRPr lang="ko-KR" altLang="en-US" sz="7200" b="1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CA28A4E0-D9A6-424A-9CAD-D04E0FE1BFCF}"/>
              </a:ext>
            </a:extLst>
          </p:cNvPr>
          <p:cNvSpPr txBox="1"/>
          <p:nvPr/>
        </p:nvSpPr>
        <p:spPr>
          <a:xfrm>
            <a:off x="5940152" y="3142129"/>
            <a:ext cx="26277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dirty="0" err="1"/>
              <a:t>Made</a:t>
            </a:r>
            <a:r>
              <a:rPr lang="hu-HU" sz="3600" b="1" dirty="0"/>
              <a:t> </a:t>
            </a:r>
            <a:r>
              <a:rPr lang="hu-HU" sz="3600" b="1" dirty="0" err="1"/>
              <a:t>by</a:t>
            </a:r>
            <a:endParaRPr lang="hu-H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800" b="1" dirty="0"/>
              <a:t>Székely Áron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800" b="1" dirty="0" err="1"/>
              <a:t>Pusoma</a:t>
            </a:r>
            <a:r>
              <a:rPr lang="hu-HU" sz="2800" b="1" dirty="0"/>
              <a:t> Gergő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800" b="1" dirty="0"/>
              <a:t>Takács Marcell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4D0A603D-A671-4691-9EEB-DB42877F73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941168"/>
            <a:ext cx="3024336" cy="159683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 err="1">
                <a:solidFill>
                  <a:schemeClr val="tx1"/>
                </a:solidFill>
              </a:rPr>
              <a:t>Database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184046" y="2796928"/>
            <a:ext cx="3446808" cy="346375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altLang="ko-KR" sz="2400" b="1" i="0" dirty="0" err="1">
                <a:solidFill>
                  <a:schemeClr val="tx1"/>
                </a:solidFill>
              </a:rPr>
              <a:t>MySql</a:t>
            </a:r>
            <a:r>
              <a:rPr lang="hu-HU" altLang="ko-KR" sz="2400" b="1" i="0" dirty="0">
                <a:solidFill>
                  <a:schemeClr val="tx1"/>
                </a:solidFill>
              </a:rPr>
              <a:t> </a:t>
            </a:r>
            <a:r>
              <a:rPr lang="hu-HU" altLang="ko-KR" sz="2400" b="1" i="0" dirty="0" err="1">
                <a:solidFill>
                  <a:schemeClr val="tx1"/>
                </a:solidFill>
              </a:rPr>
              <a:t>database</a:t>
            </a:r>
            <a:endParaRPr lang="hu-HU" altLang="ko-KR" sz="2400" b="1" i="0" dirty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ko-KR" sz="2400" b="1" i="0" dirty="0" err="1"/>
              <a:t>Auto</a:t>
            </a:r>
            <a:r>
              <a:rPr lang="hu-HU" altLang="ko-KR" sz="2400" b="1" i="0" dirty="0"/>
              <a:t> (</a:t>
            </a:r>
            <a:r>
              <a:rPr lang="hu-HU" altLang="ko-KR" sz="2400" b="1" i="0" dirty="0" err="1"/>
              <a:t>Car</a:t>
            </a:r>
            <a:r>
              <a:rPr lang="hu-HU" altLang="ko-KR" sz="2400" b="1" i="0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ko-KR" sz="2400" b="1" i="0" dirty="0" err="1"/>
              <a:t>Info</a:t>
            </a:r>
            <a:r>
              <a:rPr lang="hu-HU" altLang="ko-KR" sz="2400" b="1" i="0" dirty="0"/>
              <a:t> (</a:t>
            </a:r>
            <a:r>
              <a:rPr lang="hu-HU" altLang="ko-KR" sz="2400" b="1" i="0" dirty="0" err="1"/>
              <a:t>Specs</a:t>
            </a:r>
            <a:r>
              <a:rPr lang="hu-HU" altLang="ko-KR" sz="2400" b="1" i="0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ko-KR" sz="2400" b="1" i="0" dirty="0"/>
              <a:t>Gumiabroncs (</a:t>
            </a:r>
            <a:r>
              <a:rPr lang="hu-HU" altLang="ko-KR" sz="2400" b="1" i="0" dirty="0" err="1"/>
              <a:t>Tire</a:t>
            </a:r>
            <a:r>
              <a:rPr lang="hu-HU" altLang="ko-KR" sz="2400" b="1" i="0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ko-KR" sz="2400" b="1" i="0" dirty="0" err="1"/>
              <a:t>Felhasznalo</a:t>
            </a:r>
            <a:r>
              <a:rPr lang="hu-HU" altLang="ko-KR" sz="2400" b="1" i="0" dirty="0"/>
              <a:t> (</a:t>
            </a:r>
            <a:r>
              <a:rPr lang="hu-HU" altLang="ko-KR" sz="2400" b="1" i="0" dirty="0" err="1"/>
              <a:t>User</a:t>
            </a:r>
            <a:r>
              <a:rPr lang="hu-HU" altLang="ko-KR" sz="2400" b="1" i="0" dirty="0"/>
              <a:t>)</a:t>
            </a:r>
          </a:p>
        </p:txBody>
      </p:sp>
      <p:pic>
        <p:nvPicPr>
          <p:cNvPr id="4098" name="Picture 2" descr="MySQL - LiveAgent">
            <a:extLst>
              <a:ext uri="{FF2B5EF4-FFF2-40B4-BE49-F238E27FC236}">
                <a16:creationId xmlns:a16="http://schemas.microsoft.com/office/drawing/2014/main" id="{237131A0-B166-40F4-BD4F-67794BC36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0728"/>
            <a:ext cx="2735796" cy="182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C39426AC-F421-48F6-B33F-D2F1E9BAD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966" y="1716549"/>
            <a:ext cx="5418988" cy="3463759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6D1D26A2-7DCC-46CE-B328-62996A608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576" y="4581128"/>
            <a:ext cx="2591162" cy="1962424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1068C497-5DE3-4BCD-BBCA-11831974D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8017" y="5180308"/>
            <a:ext cx="2228395" cy="140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289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 err="1">
                <a:solidFill>
                  <a:schemeClr val="tx1"/>
                </a:solidFill>
              </a:rPr>
              <a:t>CSMyadmin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pic>
        <p:nvPicPr>
          <p:cNvPr id="4" name="Tartalom helye 3" descr="A képen asztal látható&#10;&#10;Automatikusan generált leírás">
            <a:extLst>
              <a:ext uri="{FF2B5EF4-FFF2-40B4-BE49-F238E27FC236}">
                <a16:creationId xmlns:a16="http://schemas.microsoft.com/office/drawing/2014/main" id="{82194AE3-3CBF-4951-BA54-3CCCDB306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724" y="1124744"/>
            <a:ext cx="5760640" cy="4032448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9AD5C149-4D00-4252-AF5D-0BD84EB0FD69}"/>
              </a:ext>
            </a:extLst>
          </p:cNvPr>
          <p:cNvSpPr txBox="1"/>
          <p:nvPr/>
        </p:nvSpPr>
        <p:spPr>
          <a:xfrm>
            <a:off x="0" y="1124744"/>
            <a:ext cx="29878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dirty="0" err="1">
                <a:latin typeface="+mj-lt"/>
              </a:rPr>
              <a:t>Simple</a:t>
            </a:r>
            <a:r>
              <a:rPr lang="hu-HU" sz="2400" b="1" dirty="0">
                <a:latin typeface="+mj-lt"/>
              </a:rPr>
              <a:t>, </a:t>
            </a:r>
            <a:r>
              <a:rPr lang="hu-HU" sz="2400" b="1" dirty="0" err="1">
                <a:latin typeface="+mj-lt"/>
              </a:rPr>
              <a:t>easy</a:t>
            </a:r>
            <a:r>
              <a:rPr lang="hu-HU" sz="2400" b="1" dirty="0">
                <a:latin typeface="+mj-lt"/>
              </a:rPr>
              <a:t> </a:t>
            </a:r>
            <a:r>
              <a:rPr lang="hu-HU" sz="2400" b="1" dirty="0" err="1">
                <a:latin typeface="+mj-lt"/>
              </a:rPr>
              <a:t>to</a:t>
            </a:r>
            <a:r>
              <a:rPr lang="hu-HU" sz="2400" b="1" dirty="0">
                <a:latin typeface="+mj-lt"/>
              </a:rPr>
              <a:t> </a:t>
            </a:r>
            <a:r>
              <a:rPr lang="hu-HU" sz="2400" b="1" dirty="0" err="1">
                <a:latin typeface="+mj-lt"/>
              </a:rPr>
              <a:t>use</a:t>
            </a:r>
            <a:endParaRPr lang="hu-HU" sz="2400" b="1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dirty="0" err="1">
                <a:latin typeface="+mj-lt"/>
              </a:rPr>
              <a:t>Contains</a:t>
            </a:r>
            <a:r>
              <a:rPr lang="hu-HU" sz="2400" b="1" dirty="0">
                <a:latin typeface="+mj-lt"/>
              </a:rPr>
              <a:t> </a:t>
            </a:r>
            <a:r>
              <a:rPr lang="hu-HU" sz="2400" b="1" dirty="0" err="1">
                <a:latin typeface="+mj-lt"/>
              </a:rPr>
              <a:t>all</a:t>
            </a:r>
            <a:r>
              <a:rPr lang="hu-HU" sz="2400" b="1" dirty="0">
                <a:latin typeface="+mj-lt"/>
              </a:rPr>
              <a:t> </a:t>
            </a:r>
            <a:r>
              <a:rPr lang="hu-HU" sz="2400" b="1" dirty="0" err="1">
                <a:latin typeface="+mj-lt"/>
              </a:rPr>
              <a:t>basic</a:t>
            </a:r>
            <a:r>
              <a:rPr lang="hu-HU" sz="2400" b="1" dirty="0">
                <a:latin typeface="+mj-lt"/>
              </a:rPr>
              <a:t> </a:t>
            </a:r>
            <a:br>
              <a:rPr lang="hu-HU" sz="2400" b="1" dirty="0">
                <a:latin typeface="+mj-lt"/>
              </a:rPr>
            </a:br>
            <a:r>
              <a:rPr lang="hu-HU" sz="2400" b="1" dirty="0" err="1">
                <a:latin typeface="+mj-lt"/>
              </a:rPr>
              <a:t>database</a:t>
            </a:r>
            <a:r>
              <a:rPr lang="hu-HU" sz="2400" b="1" dirty="0">
                <a:latin typeface="+mj-lt"/>
              </a:rPr>
              <a:t> </a:t>
            </a:r>
            <a:r>
              <a:rPr lang="hu-HU" sz="2400" b="1" dirty="0" err="1">
                <a:latin typeface="+mj-lt"/>
              </a:rPr>
              <a:t>features</a:t>
            </a:r>
            <a:endParaRPr lang="hu-HU" sz="2400" b="1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dirty="0" err="1">
                <a:latin typeface="+mj-lt"/>
              </a:rPr>
              <a:t>Similar</a:t>
            </a:r>
            <a:r>
              <a:rPr lang="hu-HU" sz="2400" b="1" dirty="0">
                <a:latin typeface="+mj-lt"/>
              </a:rPr>
              <a:t> </a:t>
            </a:r>
            <a:r>
              <a:rPr lang="hu-HU" sz="2400" b="1" dirty="0" err="1">
                <a:latin typeface="+mj-lt"/>
              </a:rPr>
              <a:t>appearance</a:t>
            </a:r>
            <a:r>
              <a:rPr lang="hu-HU" sz="2400" b="1" dirty="0">
                <a:latin typeface="+mj-lt"/>
              </a:rPr>
              <a:t> </a:t>
            </a:r>
          </a:p>
          <a:p>
            <a:r>
              <a:rPr lang="hu-HU" sz="2400" b="1" dirty="0">
                <a:latin typeface="+mj-lt"/>
              </a:rPr>
              <a:t>     </a:t>
            </a:r>
            <a:r>
              <a:rPr lang="hu-HU" sz="2400" b="1" dirty="0" err="1">
                <a:latin typeface="+mj-lt"/>
              </a:rPr>
              <a:t>to</a:t>
            </a:r>
            <a:r>
              <a:rPr lang="hu-HU" sz="2400" b="1" dirty="0">
                <a:latin typeface="+mj-lt"/>
              </a:rPr>
              <a:t> </a:t>
            </a:r>
            <a:r>
              <a:rPr lang="hu-HU" sz="2400" b="1" dirty="0" err="1">
                <a:latin typeface="+mj-lt"/>
              </a:rPr>
              <a:t>the</a:t>
            </a:r>
            <a:r>
              <a:rPr lang="hu-HU" sz="2400" b="1" dirty="0">
                <a:latin typeface="+mj-lt"/>
              </a:rPr>
              <a:t> website</a:t>
            </a:r>
          </a:p>
        </p:txBody>
      </p:sp>
    </p:spTree>
    <p:extLst>
      <p:ext uri="{BB962C8B-B14F-4D97-AF65-F5344CB8AC3E}">
        <p14:creationId xmlns:p14="http://schemas.microsoft.com/office/powerpoint/2010/main" val="1381924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 err="1">
                <a:solidFill>
                  <a:schemeClr val="tx1"/>
                </a:solidFill>
              </a:rPr>
              <a:t>CSMyadmin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82194AE3-3CBF-4951-BA54-3CCCDB306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9552" y="3174174"/>
            <a:ext cx="8064896" cy="1258534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2EB96796-D58D-4230-A697-2B45C811D0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728"/>
            <a:ext cx="9144000" cy="3505659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69E3E088-0316-46AD-B5F0-9F31CD1D1A86}"/>
              </a:ext>
            </a:extLst>
          </p:cNvPr>
          <p:cNvSpPr txBox="1"/>
          <p:nvPr/>
        </p:nvSpPr>
        <p:spPr>
          <a:xfrm>
            <a:off x="1691680" y="4653135"/>
            <a:ext cx="72728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dirty="0" err="1">
                <a:latin typeface="+mj-lt"/>
              </a:rPr>
              <a:t>Change</a:t>
            </a:r>
            <a:r>
              <a:rPr lang="hu-HU" sz="2400" b="1" dirty="0">
                <a:latin typeface="+mj-lt"/>
              </a:rPr>
              <a:t> </a:t>
            </a:r>
            <a:r>
              <a:rPr lang="hu-HU" sz="2400" b="1" dirty="0" err="1">
                <a:latin typeface="+mj-lt"/>
              </a:rPr>
              <a:t>table</a:t>
            </a:r>
            <a:r>
              <a:rPr lang="hu-HU" sz="2400" b="1" dirty="0">
                <a:latin typeface="+mj-lt"/>
              </a:rPr>
              <a:t>, </a:t>
            </a:r>
            <a:r>
              <a:rPr lang="hu-HU" sz="2400" b="1" dirty="0" err="1">
                <a:latin typeface="+mj-lt"/>
              </a:rPr>
              <a:t>search</a:t>
            </a:r>
            <a:r>
              <a:rPr lang="hu-HU" sz="2400" b="1" dirty="0">
                <a:latin typeface="+mj-lt"/>
              </a:rPr>
              <a:t> in </a:t>
            </a:r>
            <a:r>
              <a:rPr lang="hu-HU" sz="2400" b="1" dirty="0" err="1">
                <a:latin typeface="+mj-lt"/>
              </a:rPr>
              <a:t>records</a:t>
            </a:r>
            <a:r>
              <a:rPr lang="hu-HU" sz="2400" b="1" dirty="0">
                <a:latin typeface="+mj-lt"/>
              </a:rPr>
              <a:t> (1,2)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dirty="0">
                <a:latin typeface="+mj-lt"/>
              </a:rPr>
              <a:t>Edit </a:t>
            </a:r>
            <a:r>
              <a:rPr lang="hu-HU" sz="2400" b="1" dirty="0" err="1">
                <a:latin typeface="+mj-lt"/>
              </a:rPr>
              <a:t>records</a:t>
            </a:r>
            <a:r>
              <a:rPr lang="hu-HU" sz="2400" b="1" dirty="0">
                <a:latin typeface="+mj-lt"/>
              </a:rPr>
              <a:t> in-line (4)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dirty="0" err="1">
                <a:latin typeface="+mj-lt"/>
              </a:rPr>
              <a:t>Save</a:t>
            </a:r>
            <a:r>
              <a:rPr lang="hu-HU" sz="2400" b="1" dirty="0">
                <a:latin typeface="+mj-lt"/>
              </a:rPr>
              <a:t>, </a:t>
            </a:r>
            <a:r>
              <a:rPr lang="hu-HU" sz="2400" b="1" dirty="0" err="1">
                <a:latin typeface="+mj-lt"/>
              </a:rPr>
              <a:t>delete</a:t>
            </a:r>
            <a:r>
              <a:rPr lang="hu-HU" sz="2400" b="1" dirty="0">
                <a:latin typeface="+mj-lt"/>
              </a:rPr>
              <a:t> (5,6)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dirty="0" err="1">
                <a:latin typeface="+mj-lt"/>
              </a:rPr>
              <a:t>Number</a:t>
            </a:r>
            <a:r>
              <a:rPr lang="hu-HU" sz="2400" b="1" dirty="0">
                <a:latin typeface="+mj-lt"/>
              </a:rPr>
              <a:t> of </a:t>
            </a:r>
            <a:r>
              <a:rPr lang="hu-HU" sz="2400" b="1" dirty="0" err="1">
                <a:latin typeface="+mj-lt"/>
              </a:rPr>
              <a:t>lines</a:t>
            </a:r>
            <a:r>
              <a:rPr lang="hu-HU" sz="2400" b="1" dirty="0">
                <a:latin typeface="+mj-lt"/>
              </a:rPr>
              <a:t> displayed (3)</a:t>
            </a:r>
          </a:p>
        </p:txBody>
      </p:sp>
    </p:spTree>
    <p:extLst>
      <p:ext uri="{BB962C8B-B14F-4D97-AF65-F5344CB8AC3E}">
        <p14:creationId xmlns:p14="http://schemas.microsoft.com/office/powerpoint/2010/main" val="2960227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 err="1">
                <a:solidFill>
                  <a:schemeClr val="tx1"/>
                </a:solidFill>
              </a:rPr>
              <a:t>CSMyadmin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82194AE3-3CBF-4951-BA54-3CCCDB306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2799733"/>
            <a:ext cx="8064896" cy="1258534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69E3E088-0316-46AD-B5F0-9F31CD1D1A86}"/>
              </a:ext>
            </a:extLst>
          </p:cNvPr>
          <p:cNvSpPr txBox="1"/>
          <p:nvPr/>
        </p:nvSpPr>
        <p:spPr>
          <a:xfrm>
            <a:off x="1079104" y="4058267"/>
            <a:ext cx="7272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dirty="0" err="1">
                <a:latin typeface="+mj-lt"/>
              </a:rPr>
              <a:t>Numbers-only</a:t>
            </a:r>
            <a:r>
              <a:rPr lang="hu-HU" sz="2400" b="1" dirty="0">
                <a:latin typeface="+mj-lt"/>
              </a:rPr>
              <a:t>, </a:t>
            </a:r>
            <a:r>
              <a:rPr lang="hu-HU" sz="2400" b="1" dirty="0" err="1">
                <a:latin typeface="+mj-lt"/>
              </a:rPr>
              <a:t>length</a:t>
            </a:r>
            <a:r>
              <a:rPr lang="hu-HU" sz="2400" b="1" dirty="0">
                <a:latin typeface="+mj-lt"/>
              </a:rPr>
              <a:t> </a:t>
            </a:r>
            <a:r>
              <a:rPr lang="hu-HU" sz="2400" b="1" dirty="0" err="1">
                <a:latin typeface="+mj-lt"/>
              </a:rPr>
              <a:t>validation</a:t>
            </a:r>
            <a:endParaRPr lang="hu-HU" sz="2400" b="1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dirty="0">
                <a:latin typeface="+mj-lt"/>
              </a:rPr>
              <a:t>Autó azon. </a:t>
            </a:r>
            <a:r>
              <a:rPr lang="hu-HU" sz="2400" b="1" dirty="0" err="1">
                <a:latin typeface="+mj-lt"/>
              </a:rPr>
              <a:t>Combobox</a:t>
            </a:r>
            <a:endParaRPr lang="hu-HU" sz="2400" b="1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dirty="0" err="1">
                <a:latin typeface="+mj-lt"/>
              </a:rPr>
              <a:t>Reset</a:t>
            </a:r>
            <a:r>
              <a:rPr lang="hu-HU" sz="2400" b="1" dirty="0">
                <a:latin typeface="+mj-lt"/>
              </a:rPr>
              <a:t> </a:t>
            </a:r>
            <a:r>
              <a:rPr lang="hu-HU" sz="2400" b="1" dirty="0" err="1">
                <a:latin typeface="+mj-lt"/>
              </a:rPr>
              <a:t>form</a:t>
            </a:r>
            <a:r>
              <a:rPr lang="hu-HU" sz="2400" b="1" dirty="0">
                <a:latin typeface="+mj-lt"/>
              </a:rPr>
              <a:t> </a:t>
            </a:r>
            <a:r>
              <a:rPr lang="hu-HU" sz="2400" b="1" dirty="0" err="1">
                <a:latin typeface="+mj-lt"/>
              </a:rPr>
              <a:t>after</a:t>
            </a:r>
            <a:r>
              <a:rPr lang="hu-HU" sz="2400" b="1" dirty="0">
                <a:latin typeface="+mj-lt"/>
              </a:rPr>
              <a:t> </a:t>
            </a:r>
            <a:r>
              <a:rPr lang="hu-HU" sz="2400" b="1" dirty="0" err="1">
                <a:latin typeface="+mj-lt"/>
              </a:rPr>
              <a:t>insert</a:t>
            </a:r>
            <a:endParaRPr lang="hu-HU" sz="2400" b="1" dirty="0">
              <a:latin typeface="+mj-lt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80F9E812-0AA7-439A-8C4E-B78C3259B0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" y="980728"/>
            <a:ext cx="9144000" cy="289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485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 err="1">
                <a:solidFill>
                  <a:schemeClr val="tx1"/>
                </a:solidFill>
              </a:rPr>
              <a:t>Tests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7" y="1268760"/>
            <a:ext cx="3384376" cy="488168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u-HU" altLang="ko-KR" sz="2400" b="1" i="0" dirty="0" err="1">
                <a:solidFill>
                  <a:schemeClr val="tx1"/>
                </a:solidFill>
              </a:rPr>
              <a:t>Jest</a:t>
            </a:r>
            <a:r>
              <a:rPr lang="hu-HU" altLang="ko-KR" sz="2400" b="1" i="0" dirty="0">
                <a:solidFill>
                  <a:schemeClr val="tx1"/>
                </a:solidFill>
              </a:rPr>
              <a:t> </a:t>
            </a:r>
            <a:r>
              <a:rPr lang="hu-HU" altLang="ko-KR" sz="2400" b="1" i="0" dirty="0" err="1">
                <a:solidFill>
                  <a:schemeClr val="tx1"/>
                </a:solidFill>
              </a:rPr>
              <a:t>Tester</a:t>
            </a:r>
            <a:endParaRPr lang="hu-HU" altLang="ko-KR" sz="2400" b="1" i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2400" b="1" i="0" dirty="0">
                <a:solidFill>
                  <a:schemeClr val="tx1"/>
                </a:solidFill>
              </a:rPr>
              <a:t>Main </a:t>
            </a:r>
            <a:r>
              <a:rPr lang="hu-HU" altLang="ko-KR" sz="2400" b="1" i="0" dirty="0" err="1">
                <a:solidFill>
                  <a:schemeClr val="tx1"/>
                </a:solidFill>
              </a:rPr>
              <a:t>Functions</a:t>
            </a:r>
            <a:endParaRPr lang="hu-HU" altLang="ko-KR" sz="2400" b="1" i="0" dirty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ko-KR" sz="2400" b="1" i="0" dirty="0"/>
              <a:t>Login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ko-KR" sz="2400" b="1" i="0" dirty="0" err="1"/>
              <a:t>Register</a:t>
            </a:r>
            <a:endParaRPr lang="hu-HU" altLang="ko-KR" sz="2400" b="1" i="0" dirty="0"/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2400" b="1" i="0" dirty="0" err="1">
                <a:solidFill>
                  <a:schemeClr val="tx1"/>
                </a:solidFill>
              </a:rPr>
              <a:t>Live</a:t>
            </a:r>
            <a:r>
              <a:rPr lang="hu-HU" altLang="ko-KR" sz="2400" b="1" i="0" dirty="0">
                <a:solidFill>
                  <a:schemeClr val="tx1"/>
                </a:solidFill>
              </a:rPr>
              <a:t> </a:t>
            </a:r>
            <a:r>
              <a:rPr lang="hu-HU" altLang="ko-KR" sz="2400" b="1" i="0" dirty="0" err="1">
                <a:solidFill>
                  <a:schemeClr val="tx1"/>
                </a:solidFill>
              </a:rPr>
              <a:t>database</a:t>
            </a:r>
            <a:r>
              <a:rPr lang="hu-HU" altLang="ko-KR" sz="2400" b="1" i="0" dirty="0">
                <a:solidFill>
                  <a:schemeClr val="tx1"/>
                </a:solidFill>
              </a:rPr>
              <a:t>, email </a:t>
            </a:r>
            <a:r>
              <a:rPr lang="hu-HU" altLang="ko-KR" sz="2400" b="1" i="0" dirty="0" err="1">
                <a:solidFill>
                  <a:schemeClr val="tx1"/>
                </a:solidFill>
              </a:rPr>
              <a:t>response</a:t>
            </a:r>
            <a:endParaRPr lang="hu-HU" altLang="ko-KR" sz="2400" b="1" i="0" dirty="0">
              <a:solidFill>
                <a:schemeClr val="tx1"/>
              </a:solidFill>
            </a:endParaRPr>
          </a:p>
        </p:txBody>
      </p:sp>
      <p:pic>
        <p:nvPicPr>
          <p:cNvPr id="5122" name="Picture 2" descr="Jest Javascript Testing Logo&quot; Sticker by hipstuff | Redbubble">
            <a:extLst>
              <a:ext uri="{FF2B5EF4-FFF2-40B4-BE49-F238E27FC236}">
                <a16:creationId xmlns:a16="http://schemas.microsoft.com/office/drawing/2014/main" id="{1C82AC4B-B983-46D8-AE63-24156B93E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4887835"/>
            <a:ext cx="1993813" cy="1440135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68000"/>
              </a:srgbClr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E96A0FD2-EC4F-4BF0-B03E-F27857C2D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996" y="1533434"/>
            <a:ext cx="4693467" cy="2902418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D637F56B-DB33-4072-9095-9E799A205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725" y="4512654"/>
            <a:ext cx="4561863" cy="219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827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hu-HU" altLang="ko-KR" sz="5400" dirty="0" err="1">
                <a:solidFill>
                  <a:schemeClr val="tx1"/>
                </a:solidFill>
              </a:rPr>
              <a:t>Teamwork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251520" y="1124744"/>
            <a:ext cx="3024336" cy="367240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altLang="ko-KR" sz="3200" b="1" i="0" dirty="0">
                <a:solidFill>
                  <a:schemeClr val="tx1"/>
                </a:solidFill>
              </a:rPr>
              <a:t>GitHub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ko-KR" sz="3200" b="1" i="0" dirty="0" err="1"/>
              <a:t>Branches</a:t>
            </a:r>
            <a:endParaRPr lang="hu-HU" altLang="ko-KR" sz="3200" b="1" i="0" dirty="0"/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3200" b="1" i="0" dirty="0">
                <a:solidFill>
                  <a:schemeClr val="tx1"/>
                </a:solidFill>
              </a:rPr>
              <a:t>Facebook </a:t>
            </a:r>
            <a:r>
              <a:rPr lang="hu-HU" altLang="ko-KR" sz="3200" b="1" i="0" dirty="0" err="1">
                <a:solidFill>
                  <a:schemeClr val="tx1"/>
                </a:solidFill>
              </a:rPr>
              <a:t>messenger</a:t>
            </a:r>
            <a:endParaRPr lang="hu-HU" altLang="ko-KR" sz="3200" b="1" i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3200" b="1" i="0" dirty="0" err="1">
                <a:solidFill>
                  <a:schemeClr val="tx1"/>
                </a:solidFill>
              </a:rPr>
              <a:t>TeamSpeak</a:t>
            </a:r>
            <a:endParaRPr lang="hu-HU" altLang="ko-KR" sz="3200" b="1" i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3200" b="1" i="0" dirty="0" err="1">
                <a:solidFill>
                  <a:schemeClr val="tx1"/>
                </a:solidFill>
              </a:rPr>
              <a:t>Divided</a:t>
            </a:r>
            <a:r>
              <a:rPr lang="hu-HU" altLang="ko-KR" sz="3200" b="1" i="0" dirty="0">
                <a:solidFill>
                  <a:schemeClr val="tx1"/>
                </a:solidFill>
              </a:rPr>
              <a:t> </a:t>
            </a:r>
            <a:r>
              <a:rPr lang="hu-HU" altLang="ko-KR" sz="3200" b="1" i="0" dirty="0" err="1">
                <a:solidFill>
                  <a:schemeClr val="tx1"/>
                </a:solidFill>
              </a:rPr>
              <a:t>tasks</a:t>
            </a:r>
            <a:endParaRPr lang="hu-HU" altLang="ko-KR" sz="3200" b="1" i="0" dirty="0">
              <a:solidFill>
                <a:schemeClr val="tx1"/>
              </a:solidFill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A0A2F114-0288-4F4C-A15B-9498AED53D91}"/>
              </a:ext>
            </a:extLst>
          </p:cNvPr>
          <p:cNvSpPr txBox="1"/>
          <p:nvPr/>
        </p:nvSpPr>
        <p:spPr>
          <a:xfrm>
            <a:off x="3436986" y="1250178"/>
            <a:ext cx="543609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u-HU" altLang="ko-KR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Takács Marcell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hu-HU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맑은 고딕" pitchFamily="50" charset="-127"/>
              </a:rPr>
              <a:t>Frontend – Vue.js, </a:t>
            </a:r>
            <a:r>
              <a:rPr lang="hu-HU" altLang="ko-KR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맑은 고딕" pitchFamily="50" charset="-127"/>
              </a:rPr>
              <a:t>html</a:t>
            </a:r>
            <a:r>
              <a:rPr lang="hu-HU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맑은 고딕" pitchFamily="50" charset="-127"/>
              </a:rPr>
              <a:t>, </a:t>
            </a:r>
            <a:r>
              <a:rPr lang="hu-HU" altLang="ko-KR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맑은 고딕" pitchFamily="50" charset="-127"/>
              </a:rPr>
              <a:t>ejs</a:t>
            </a:r>
            <a:r>
              <a:rPr lang="hu-HU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맑은 고딕" pitchFamily="50" charset="-127"/>
              </a:rPr>
              <a:t>, </a:t>
            </a:r>
            <a:r>
              <a:rPr lang="hu-HU" altLang="ko-KR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맑은 고딕" pitchFamily="50" charset="-127"/>
              </a:rPr>
              <a:t>css</a:t>
            </a:r>
            <a:endParaRPr kumimoji="0" lang="hu-HU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/>
              <a:ea typeface="맑은 고딕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hu-HU" altLang="ko-KR" sz="2400" b="1" dirty="0">
                <a:latin typeface="Calibri"/>
                <a:ea typeface="맑은 고딕" pitchFamily="50" charset="-127"/>
              </a:rPr>
              <a:t>Pusoma Gergő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kumimoji="0" lang="hu-HU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Backend – </a:t>
            </a:r>
            <a:r>
              <a:rPr kumimoji="0" lang="hu-HU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Node.Js</a:t>
            </a:r>
            <a:r>
              <a:rPr lang="hu-HU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맑은 고딕" pitchFamily="50" charset="-127"/>
              </a:rPr>
              <a:t>, </a:t>
            </a:r>
            <a:r>
              <a:rPr lang="hu-HU" altLang="ko-KR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맑은 고딕" pitchFamily="50" charset="-127"/>
              </a:rPr>
              <a:t>MySql</a:t>
            </a:r>
            <a:endParaRPr kumimoji="0" lang="hu-HU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/>
              <a:ea typeface="맑은 고딕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u-HU" altLang="ko-KR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Székely Áron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kumimoji="0" lang="hu-HU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CarScope</a:t>
            </a:r>
            <a:r>
              <a:rPr kumimoji="0" lang="hu-HU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 </a:t>
            </a:r>
            <a:r>
              <a:rPr kumimoji="0" lang="hu-HU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Admin</a:t>
            </a:r>
            <a:r>
              <a:rPr kumimoji="0" lang="hu-HU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 app - C# </a:t>
            </a:r>
            <a:r>
              <a:rPr kumimoji="0" lang="hu-HU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wpf</a:t>
            </a:r>
            <a:r>
              <a:rPr kumimoji="0" lang="hu-HU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 app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B78E8F90-078D-4020-82B7-A8338DA15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4928957"/>
            <a:ext cx="6663795" cy="135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50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hu-HU" altLang="ko-KR" sz="5400" dirty="0" err="1">
                <a:solidFill>
                  <a:schemeClr val="tx1"/>
                </a:solidFill>
              </a:rPr>
              <a:t>Future</a:t>
            </a:r>
            <a:r>
              <a:rPr lang="hu-HU" altLang="ko-KR" sz="5400" dirty="0"/>
              <a:t> </a:t>
            </a:r>
            <a:r>
              <a:rPr lang="hu-HU" altLang="ko-KR" sz="5400" dirty="0" err="1">
                <a:solidFill>
                  <a:schemeClr val="tx1"/>
                </a:solidFill>
              </a:rPr>
              <a:t>Plans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7" y="1268760"/>
            <a:ext cx="5184576" cy="3240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altLang="ko-KR" sz="2800" b="1" i="0" dirty="0" err="1">
                <a:solidFill>
                  <a:schemeClr val="tx1"/>
                </a:solidFill>
              </a:rPr>
              <a:t>Monetized</a:t>
            </a:r>
            <a:r>
              <a:rPr lang="hu-HU" altLang="ko-KR" sz="2800" b="1" i="0" dirty="0">
                <a:solidFill>
                  <a:schemeClr val="tx1"/>
                </a:solidFill>
              </a:rPr>
              <a:t> platform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2800" b="1" i="0" dirty="0">
                <a:solidFill>
                  <a:schemeClr val="tx1"/>
                </a:solidFill>
              </a:rPr>
              <a:t>Online </a:t>
            </a:r>
            <a:r>
              <a:rPr lang="hu-HU" altLang="ko-KR" sz="2800" b="1" i="0" dirty="0" err="1">
                <a:solidFill>
                  <a:schemeClr val="tx1"/>
                </a:solidFill>
              </a:rPr>
              <a:t>payment</a:t>
            </a:r>
            <a:endParaRPr lang="hu-HU" altLang="ko-KR" sz="2800" b="1" i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2800" b="1" i="0" dirty="0">
                <a:solidFill>
                  <a:schemeClr val="tx1"/>
                </a:solidFill>
              </a:rPr>
              <a:t>More </a:t>
            </a:r>
            <a:r>
              <a:rPr lang="hu-HU" altLang="ko-KR" sz="2800" b="1" i="0" dirty="0" err="1">
                <a:solidFill>
                  <a:schemeClr val="tx1"/>
                </a:solidFill>
              </a:rPr>
              <a:t>detailed</a:t>
            </a:r>
            <a:r>
              <a:rPr lang="hu-HU" altLang="ko-KR" sz="2800" b="1" i="0" dirty="0">
                <a:solidFill>
                  <a:schemeClr val="tx1"/>
                </a:solidFill>
              </a:rPr>
              <a:t> </a:t>
            </a:r>
            <a:r>
              <a:rPr lang="hu-HU" altLang="ko-KR" sz="2800" b="1" i="0" dirty="0" err="1">
                <a:solidFill>
                  <a:schemeClr val="tx1"/>
                </a:solidFill>
              </a:rPr>
              <a:t>information</a:t>
            </a:r>
            <a:endParaRPr lang="hu-HU" altLang="ko-KR" sz="2800" b="1" i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2800" b="1" i="0" dirty="0">
                <a:solidFill>
                  <a:schemeClr val="tx1"/>
                </a:solidFill>
              </a:rPr>
              <a:t>More filter </a:t>
            </a:r>
            <a:r>
              <a:rPr lang="hu-HU" altLang="ko-KR" sz="2800" b="1" i="0" dirty="0" err="1">
                <a:solidFill>
                  <a:schemeClr val="tx1"/>
                </a:solidFill>
              </a:rPr>
              <a:t>options</a:t>
            </a:r>
            <a:r>
              <a:rPr lang="hu-HU" altLang="ko-KR" sz="2800" b="1" i="0" dirty="0">
                <a:solidFill>
                  <a:schemeClr val="tx1"/>
                </a:solidFill>
              </a:rPr>
              <a:t> in </a:t>
            </a:r>
            <a:r>
              <a:rPr lang="hu-HU" altLang="ko-KR" sz="2800" b="1" i="0" dirty="0" err="1">
                <a:solidFill>
                  <a:schemeClr val="tx1"/>
                </a:solidFill>
              </a:rPr>
              <a:t>the</a:t>
            </a:r>
            <a:r>
              <a:rPr lang="hu-HU" altLang="ko-KR" sz="2800" b="1" i="0" dirty="0">
                <a:solidFill>
                  <a:schemeClr val="tx1"/>
                </a:solidFill>
              </a:rPr>
              <a:t> </a:t>
            </a:r>
            <a:r>
              <a:rPr lang="hu-HU" altLang="ko-KR" sz="2800" b="1" i="0" dirty="0" err="1">
                <a:solidFill>
                  <a:schemeClr val="tx1"/>
                </a:solidFill>
              </a:rPr>
              <a:t>store</a:t>
            </a:r>
            <a:endParaRPr lang="hu-HU" altLang="ko-KR" sz="2800" b="1" i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2800" b="1" i="0" dirty="0" err="1">
                <a:solidFill>
                  <a:schemeClr val="tx1"/>
                </a:solidFill>
              </a:rPr>
              <a:t>Order</a:t>
            </a:r>
            <a:r>
              <a:rPr lang="hu-HU" altLang="ko-KR" sz="2800" b="1" i="0" dirty="0">
                <a:solidFill>
                  <a:schemeClr val="tx1"/>
                </a:solidFill>
              </a:rPr>
              <a:t> app </a:t>
            </a:r>
            <a:r>
              <a:rPr lang="hu-HU" altLang="ko-KR" sz="2800" b="1" i="0" dirty="0" err="1">
                <a:solidFill>
                  <a:schemeClr val="tx1"/>
                </a:solidFill>
              </a:rPr>
              <a:t>for</a:t>
            </a:r>
            <a:r>
              <a:rPr lang="hu-HU" altLang="ko-KR" sz="2800" b="1" i="0" dirty="0">
                <a:solidFill>
                  <a:schemeClr val="tx1"/>
                </a:solidFill>
              </a:rPr>
              <a:t> </a:t>
            </a:r>
            <a:r>
              <a:rPr lang="hu-HU" altLang="ko-KR" sz="2800" b="1" i="0" dirty="0" err="1">
                <a:solidFill>
                  <a:schemeClr val="tx1"/>
                </a:solidFill>
              </a:rPr>
              <a:t>the</a:t>
            </a:r>
            <a:r>
              <a:rPr lang="hu-HU" altLang="ko-KR" sz="2800" b="1" i="0" dirty="0">
                <a:solidFill>
                  <a:schemeClr val="tx1"/>
                </a:solidFill>
              </a:rPr>
              <a:t> </a:t>
            </a:r>
            <a:r>
              <a:rPr lang="hu-HU" altLang="ko-KR" sz="2800" b="1" i="0" dirty="0" err="1">
                <a:solidFill>
                  <a:schemeClr val="tx1"/>
                </a:solidFill>
              </a:rPr>
              <a:t>tier</a:t>
            </a:r>
            <a:r>
              <a:rPr lang="hu-HU" altLang="ko-KR" sz="2800" b="1" i="0" dirty="0">
                <a:solidFill>
                  <a:schemeClr val="tx1"/>
                </a:solidFill>
              </a:rPr>
              <a:t> </a:t>
            </a:r>
            <a:r>
              <a:rPr lang="hu-HU" altLang="ko-KR" sz="2800" b="1" i="0" dirty="0" err="1">
                <a:solidFill>
                  <a:schemeClr val="tx1"/>
                </a:solidFill>
              </a:rPr>
              <a:t>company</a:t>
            </a:r>
            <a:endParaRPr lang="hu-HU" altLang="ko-KR" sz="2800" b="1" i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2800" b="1" i="0" dirty="0">
                <a:solidFill>
                  <a:schemeClr val="tx1"/>
                </a:solidFill>
              </a:rPr>
              <a:t>Mobile </a:t>
            </a:r>
            <a:r>
              <a:rPr lang="hu-HU" altLang="ko-KR" sz="2800" b="1" i="0" dirty="0" err="1">
                <a:solidFill>
                  <a:schemeClr val="tx1"/>
                </a:solidFill>
              </a:rPr>
              <a:t>application</a:t>
            </a:r>
            <a:endParaRPr lang="hu-HU" altLang="ko-KR" sz="2800" b="1" i="0" dirty="0">
              <a:solidFill>
                <a:schemeClr val="tx1"/>
              </a:solidFill>
            </a:endParaRPr>
          </a:p>
        </p:txBody>
      </p:sp>
      <p:pic>
        <p:nvPicPr>
          <p:cNvPr id="7170" name="Picture 2" descr="Best Payment Methods For Your Online Store - IXXO Blog">
            <a:extLst>
              <a:ext uri="{FF2B5EF4-FFF2-40B4-BE49-F238E27FC236}">
                <a16:creationId xmlns:a16="http://schemas.microsoft.com/office/drawing/2014/main" id="{CCFDE870-8641-4941-BFC9-6DC97DDED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124744"/>
            <a:ext cx="4475566" cy="268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Mobile Application Development and Types of Mobile Apps - 99writer Blog">
            <a:extLst>
              <a:ext uri="{FF2B5EF4-FFF2-40B4-BE49-F238E27FC236}">
                <a16:creationId xmlns:a16="http://schemas.microsoft.com/office/drawing/2014/main" id="{BD17AF87-05FE-48EF-8CCA-1623FFDF0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167635"/>
            <a:ext cx="4049182" cy="25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Delivery Png Transparent Images – Free PNG Images Vector, PSD, Clipart,  Templates">
            <a:extLst>
              <a:ext uri="{FF2B5EF4-FFF2-40B4-BE49-F238E27FC236}">
                <a16:creationId xmlns:a16="http://schemas.microsoft.com/office/drawing/2014/main" id="{245C491F-97DF-4CF3-ACF4-84DA19A50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564" y="4098281"/>
            <a:ext cx="2641476" cy="264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475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80920" cy="796908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 err="1">
                <a:solidFill>
                  <a:schemeClr val="tx1"/>
                </a:solidFill>
              </a:rPr>
              <a:t>CarScope</a:t>
            </a:r>
            <a:r>
              <a:rPr lang="hu-HU" altLang="ko-KR" sz="5400" dirty="0">
                <a:solidFill>
                  <a:schemeClr val="tx1"/>
                </a:solidFill>
              </a:rPr>
              <a:t> Website </a:t>
            </a:r>
            <a:r>
              <a:rPr lang="hu-HU" altLang="ko-KR" sz="5400" dirty="0" err="1">
                <a:solidFill>
                  <a:schemeClr val="tx1"/>
                </a:solidFill>
              </a:rPr>
              <a:t>Demo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5A326BFB-F512-4E9F-8E92-B1680EDAAB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20" y="1844824"/>
            <a:ext cx="7375560" cy="3894271"/>
          </a:xfrm>
        </p:spPr>
      </p:pic>
    </p:spTree>
    <p:extLst>
      <p:ext uri="{BB962C8B-B14F-4D97-AF65-F5344CB8AC3E}">
        <p14:creationId xmlns:p14="http://schemas.microsoft.com/office/powerpoint/2010/main" val="3074048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THANK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YOU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 err="1">
                <a:solidFill>
                  <a:schemeClr val="tx1"/>
                </a:solidFill>
              </a:rPr>
              <a:t>Purpose</a:t>
            </a:r>
            <a:r>
              <a:rPr lang="hu-HU" altLang="ko-KR" sz="5400" dirty="0">
                <a:solidFill>
                  <a:schemeClr val="tx1"/>
                </a:solidFill>
              </a:rPr>
              <a:t> of </a:t>
            </a:r>
            <a:r>
              <a:rPr lang="hu-HU" altLang="ko-KR" sz="5400" dirty="0" err="1">
                <a:solidFill>
                  <a:schemeClr val="tx1"/>
                </a:solidFill>
              </a:rPr>
              <a:t>the</a:t>
            </a:r>
            <a:r>
              <a:rPr lang="hu-HU" altLang="ko-KR" sz="5400" dirty="0">
                <a:solidFill>
                  <a:schemeClr val="tx1"/>
                </a:solidFill>
              </a:rPr>
              <a:t> site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tx1"/>
                </a:solidFill>
              </a:rPr>
              <a:t>To provide an easily manageable platform</a:t>
            </a:r>
            <a:endParaRPr lang="hu-HU" altLang="ko-KR" sz="2400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altLang="ko-KR" sz="2400" b="1" dirty="0">
                <a:solidFill>
                  <a:schemeClr val="tx1"/>
                </a:solidFill>
              </a:rPr>
              <a:t>More </a:t>
            </a:r>
            <a:r>
              <a:rPr lang="hu-HU" altLang="ko-KR" sz="2400" b="1" dirty="0" err="1">
                <a:solidFill>
                  <a:schemeClr val="tx1"/>
                </a:solidFill>
              </a:rPr>
              <a:t>detailed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information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than</a:t>
            </a:r>
            <a:r>
              <a:rPr lang="hu-HU" altLang="ko-KR" sz="2400" b="1" dirty="0">
                <a:solidFill>
                  <a:schemeClr val="tx1"/>
                </a:solidFill>
              </a:rPr>
              <a:t> in </a:t>
            </a:r>
            <a:r>
              <a:rPr lang="hu-HU" altLang="ko-KR" sz="2400" b="1" dirty="0" err="1">
                <a:solidFill>
                  <a:schemeClr val="tx1"/>
                </a:solidFill>
              </a:rPr>
              <a:t>govermental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inquery</a:t>
            </a:r>
            <a:endParaRPr lang="hu-HU" altLang="ko-KR" sz="2400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altLang="ko-KR" sz="2400" b="1" dirty="0" err="1">
                <a:solidFill>
                  <a:schemeClr val="tx1"/>
                </a:solidFill>
              </a:rPr>
              <a:t>To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serve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the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users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with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products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as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well</a:t>
            </a:r>
            <a:endParaRPr lang="hu-HU" altLang="ko-KR" sz="2400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tx1"/>
                </a:solidFill>
              </a:rPr>
              <a:t>For ensuring a purchase</a:t>
            </a:r>
            <a:r>
              <a:rPr lang="hu-HU" altLang="ko-KR" sz="2400" b="1" dirty="0">
                <a:solidFill>
                  <a:schemeClr val="tx1"/>
                </a:solidFill>
              </a:rPr>
              <a:t> of a </a:t>
            </a:r>
            <a:r>
              <a:rPr lang="hu-HU" altLang="ko-KR" sz="2400" b="1" dirty="0" err="1">
                <a:solidFill>
                  <a:schemeClr val="tx1"/>
                </a:solidFill>
              </a:rPr>
              <a:t>tire</a:t>
            </a:r>
            <a:r>
              <a:rPr lang="hu-HU" altLang="ko-KR" sz="2400" b="1" dirty="0">
                <a:solidFill>
                  <a:schemeClr val="tx1"/>
                </a:solidFill>
              </a:rPr>
              <a:t>,</a:t>
            </a:r>
            <a:r>
              <a:rPr lang="en-US" altLang="ko-KR" sz="2400" b="1" dirty="0">
                <a:solidFill>
                  <a:schemeClr val="tx1"/>
                </a:solidFill>
              </a:rPr>
              <a:t> a wheel height calculator</a:t>
            </a:r>
            <a:endParaRPr lang="hu-HU" altLang="ko-KR" sz="2400" b="1" dirty="0">
              <a:solidFill>
                <a:schemeClr val="tx1"/>
              </a:solidFill>
            </a:endParaRPr>
          </a:p>
          <a:p>
            <a:endParaRPr lang="en-US" altLang="ko-KR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E9123FE-35B0-4EFE-83B9-89526BCCF0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4650790"/>
            <a:ext cx="3923928" cy="2207210"/>
          </a:xfrm>
          <a:prstGeom prst="rect">
            <a:avLst/>
          </a:prstGeom>
          <a:effectLst>
            <a:softEdge rad="304800"/>
          </a:effectLst>
        </p:spPr>
      </p:pic>
    </p:spTree>
    <p:extLst>
      <p:ext uri="{BB962C8B-B14F-4D97-AF65-F5344CB8AC3E}">
        <p14:creationId xmlns:p14="http://schemas.microsoft.com/office/powerpoint/2010/main" val="3479340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 err="1">
                <a:solidFill>
                  <a:schemeClr val="tx1"/>
                </a:solidFill>
              </a:rPr>
              <a:t>Pages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sp>
        <p:nvSpPr>
          <p:cNvPr id="10" name="내용 개체 틀 36">
            <a:extLst>
              <a:ext uri="{FF2B5EF4-FFF2-40B4-BE49-F238E27FC236}">
                <a16:creationId xmlns:a16="http://schemas.microsoft.com/office/drawing/2014/main" id="{A1A1A9F7-E617-485C-B95B-F14F4590D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7864" y="1152966"/>
            <a:ext cx="5616624" cy="4680520"/>
          </a:xfrm>
        </p:spPr>
        <p:txBody>
          <a:bodyPr>
            <a:normAutofit/>
          </a:bodyPr>
          <a:lstStyle/>
          <a:p>
            <a:pPr lvl="1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hu-HU" altLang="ko-KR" sz="2400" b="1" dirty="0" err="1">
                <a:solidFill>
                  <a:schemeClr val="tx1"/>
                </a:solidFill>
              </a:rPr>
              <a:t>With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Registration</a:t>
            </a:r>
            <a:r>
              <a:rPr lang="hu-HU" altLang="ko-KR" sz="2400" b="1" dirty="0">
                <a:solidFill>
                  <a:schemeClr val="tx1"/>
                </a:solidFill>
              </a:rPr>
              <a:t> (</a:t>
            </a:r>
            <a:r>
              <a:rPr lang="hu-HU" altLang="ko-KR" sz="2400" b="1" dirty="0" err="1">
                <a:solidFill>
                  <a:schemeClr val="tx1"/>
                </a:solidFill>
              </a:rPr>
              <a:t>Additional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pages</a:t>
            </a:r>
            <a:r>
              <a:rPr lang="hu-HU" altLang="ko-KR" sz="2400" b="1" dirty="0">
                <a:solidFill>
                  <a:schemeClr val="tx1"/>
                </a:solidFill>
              </a:rPr>
              <a:t>)</a:t>
            </a:r>
          </a:p>
          <a:p>
            <a:pPr lvl="3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hu-HU" altLang="ko-KR" sz="2400" b="1" dirty="0" err="1">
                <a:solidFill>
                  <a:schemeClr val="tx1"/>
                </a:solidFill>
              </a:rPr>
              <a:t>Car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inquery</a:t>
            </a:r>
            <a:endParaRPr lang="hu-HU" altLang="ko-KR" sz="2400" b="1" dirty="0">
              <a:solidFill>
                <a:schemeClr val="tx1"/>
              </a:solidFill>
            </a:endParaRPr>
          </a:p>
          <a:p>
            <a:pPr lvl="3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hu-HU" altLang="ko-KR" sz="2400" b="1" dirty="0">
                <a:solidFill>
                  <a:schemeClr val="tx1"/>
                </a:solidFill>
              </a:rPr>
              <a:t>Products</a:t>
            </a:r>
          </a:p>
          <a:p>
            <a:pPr lvl="3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hu-HU" altLang="ko-KR" sz="2400" b="1" dirty="0" err="1">
                <a:solidFill>
                  <a:schemeClr val="tx1"/>
                </a:solidFill>
              </a:rPr>
              <a:t>Cart</a:t>
            </a:r>
            <a:endParaRPr lang="hu-HU" altLang="ko-KR" sz="2400" b="1" dirty="0">
              <a:solidFill>
                <a:schemeClr val="tx1"/>
              </a:solidFill>
            </a:endParaRPr>
          </a:p>
          <a:p>
            <a:pPr lvl="3">
              <a:buFont typeface="Arial" panose="020B0604020202020204" pitchFamily="34" charset="0"/>
              <a:buChar char="•"/>
            </a:pPr>
            <a:r>
              <a:rPr lang="hu-HU" altLang="ko-KR" sz="2400" b="1" dirty="0">
                <a:solidFill>
                  <a:schemeClr val="tx1"/>
                </a:solidFill>
              </a:rPr>
              <a:t>Wheel </a:t>
            </a:r>
            <a:r>
              <a:rPr lang="hu-HU" altLang="ko-KR" sz="2400" b="1" dirty="0" err="1">
                <a:solidFill>
                  <a:schemeClr val="tx1"/>
                </a:solidFill>
              </a:rPr>
              <a:t>height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calculator</a:t>
            </a:r>
            <a:endParaRPr lang="hu-HU" altLang="ko-KR" sz="2400" b="1" dirty="0">
              <a:solidFill>
                <a:schemeClr val="tx1"/>
              </a:solidFill>
            </a:endParaRPr>
          </a:p>
          <a:p>
            <a:pPr lvl="1">
              <a:lnSpc>
                <a:spcPct val="300000"/>
              </a:lnSpc>
              <a:buFont typeface="Arial" panose="020B0604020202020204" pitchFamily="34" charset="0"/>
              <a:buChar char="•"/>
            </a:pPr>
            <a:endParaRPr lang="hu-HU" altLang="ko-KR" sz="2000" b="1" dirty="0"/>
          </a:p>
          <a:p>
            <a:endParaRPr lang="en-US" altLang="ko-KR" dirty="0"/>
          </a:p>
        </p:txBody>
      </p:sp>
      <p:sp>
        <p:nvSpPr>
          <p:cNvPr id="11" name="내용 개체 틀 36">
            <a:extLst>
              <a:ext uri="{FF2B5EF4-FFF2-40B4-BE49-F238E27FC236}">
                <a16:creationId xmlns:a16="http://schemas.microsoft.com/office/drawing/2014/main" id="{BF213663-948C-41EE-B2A9-5B6831D49778}"/>
              </a:ext>
            </a:extLst>
          </p:cNvPr>
          <p:cNvSpPr txBox="1">
            <a:spLocks/>
          </p:cNvSpPr>
          <p:nvPr/>
        </p:nvSpPr>
        <p:spPr>
          <a:xfrm>
            <a:off x="-252536" y="1145742"/>
            <a:ext cx="532859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hu-HU" altLang="ko-KR" sz="2400" b="1" dirty="0" err="1">
                <a:solidFill>
                  <a:schemeClr val="tx1"/>
                </a:solidFill>
              </a:rPr>
              <a:t>Without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Registration</a:t>
            </a:r>
            <a:endParaRPr lang="hu-HU" altLang="ko-KR" sz="2400" b="1" dirty="0">
              <a:solidFill>
                <a:schemeClr val="tx1"/>
              </a:solidFill>
            </a:endParaRPr>
          </a:p>
          <a:p>
            <a:pPr lvl="3">
              <a:lnSpc>
                <a:spcPct val="110000"/>
              </a:lnSpc>
              <a:buFont typeface="Arial" pitchFamily="34" charset="0"/>
              <a:buChar char="•"/>
            </a:pPr>
            <a:r>
              <a:rPr lang="hu-HU" altLang="ko-KR" sz="2400" b="1" dirty="0">
                <a:solidFill>
                  <a:schemeClr val="tx1"/>
                </a:solidFill>
              </a:rPr>
              <a:t>Starting </a:t>
            </a:r>
            <a:r>
              <a:rPr lang="hu-HU" altLang="ko-KR" sz="2400" b="1" dirty="0" err="1">
                <a:solidFill>
                  <a:schemeClr val="tx1"/>
                </a:solidFill>
              </a:rPr>
              <a:t>page</a:t>
            </a:r>
            <a:endParaRPr lang="hu-HU" altLang="ko-KR" sz="2400" b="1" dirty="0">
              <a:solidFill>
                <a:schemeClr val="tx1"/>
              </a:solidFill>
            </a:endParaRPr>
          </a:p>
          <a:p>
            <a:pPr lvl="3">
              <a:lnSpc>
                <a:spcPct val="110000"/>
              </a:lnSpc>
              <a:buFont typeface="Arial" pitchFamily="34" charset="0"/>
              <a:buChar char="•"/>
            </a:pPr>
            <a:r>
              <a:rPr lang="hu-HU" altLang="ko-KR" sz="2400" b="1" dirty="0" err="1">
                <a:solidFill>
                  <a:schemeClr val="tx1"/>
                </a:solidFill>
              </a:rPr>
              <a:t>Contact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us</a:t>
            </a:r>
            <a:endParaRPr lang="hu-HU" altLang="ko-KR" sz="2400" b="1" dirty="0">
              <a:solidFill>
                <a:schemeClr val="tx1"/>
              </a:solidFill>
            </a:endParaRPr>
          </a:p>
          <a:p>
            <a:pPr lvl="3">
              <a:lnSpc>
                <a:spcPct val="110000"/>
              </a:lnSpc>
              <a:buFont typeface="Arial" pitchFamily="34" charset="0"/>
              <a:buChar char="•"/>
            </a:pPr>
            <a:r>
              <a:rPr lang="hu-HU" altLang="ko-KR" sz="2400" b="1" dirty="0" err="1">
                <a:solidFill>
                  <a:schemeClr val="tx1"/>
                </a:solidFill>
              </a:rPr>
              <a:t>Learn</a:t>
            </a:r>
            <a:r>
              <a:rPr lang="hu-HU" altLang="ko-KR" sz="2400" b="1" dirty="0">
                <a:solidFill>
                  <a:schemeClr val="tx1"/>
                </a:solidFill>
              </a:rPr>
              <a:t> more</a:t>
            </a:r>
          </a:p>
          <a:p>
            <a:pPr lvl="3">
              <a:lnSpc>
                <a:spcPct val="110000"/>
              </a:lnSpc>
              <a:buFont typeface="Arial" pitchFamily="34" charset="0"/>
              <a:buChar char="•"/>
            </a:pPr>
            <a:r>
              <a:rPr lang="hu-HU" altLang="ko-KR" sz="2400" b="1" dirty="0" err="1">
                <a:solidFill>
                  <a:schemeClr val="tx1"/>
                </a:solidFill>
              </a:rPr>
              <a:t>Guest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page</a:t>
            </a:r>
            <a:endParaRPr lang="hu-HU" altLang="ko-KR" sz="2400" b="1" dirty="0">
              <a:solidFill>
                <a:schemeClr val="tx1"/>
              </a:solidFill>
            </a:endParaRPr>
          </a:p>
          <a:p>
            <a:pPr lvl="3">
              <a:lnSpc>
                <a:spcPct val="110000"/>
              </a:lnSpc>
              <a:buFont typeface="Arial" pitchFamily="34" charset="0"/>
              <a:buChar char="•"/>
            </a:pPr>
            <a:r>
              <a:rPr lang="hu-HU" altLang="ko-KR" sz="2400" b="1" dirty="0">
                <a:solidFill>
                  <a:schemeClr val="tx1"/>
                </a:solidFill>
              </a:rPr>
              <a:t>Log in</a:t>
            </a:r>
          </a:p>
          <a:p>
            <a:pPr lvl="3">
              <a:lnSpc>
                <a:spcPct val="110000"/>
              </a:lnSpc>
              <a:buFont typeface="Arial" pitchFamily="34" charset="0"/>
              <a:buChar char="•"/>
            </a:pPr>
            <a:r>
              <a:rPr lang="hu-HU" altLang="ko-KR" sz="2400" b="1" dirty="0" err="1">
                <a:solidFill>
                  <a:schemeClr val="tx1"/>
                </a:solidFill>
              </a:rPr>
              <a:t>Registrate</a:t>
            </a:r>
            <a:endParaRPr lang="hu-HU" altLang="ko-KR" sz="2400" b="1" dirty="0">
              <a:solidFill>
                <a:schemeClr val="tx1"/>
              </a:solidFill>
            </a:endParaRPr>
          </a:p>
          <a:p>
            <a:pPr lvl="3">
              <a:buFont typeface="Arial" pitchFamily="34" charset="0"/>
              <a:buChar char="•"/>
            </a:pPr>
            <a:endParaRPr lang="hu-HU" altLang="ko-KR" sz="2400" b="1" dirty="0"/>
          </a:p>
          <a:p>
            <a:pPr lvl="1">
              <a:lnSpc>
                <a:spcPct val="300000"/>
              </a:lnSpc>
              <a:buFont typeface="Arial" panose="020B0604020202020204" pitchFamily="34" charset="0"/>
              <a:buChar char="•"/>
            </a:pPr>
            <a:endParaRPr lang="hu-HU" altLang="ko-KR" sz="2400" b="1" dirty="0"/>
          </a:p>
          <a:p>
            <a:endParaRPr lang="en-US" altLang="ko-KR" sz="2400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17F092C-5A50-4AA3-A8A0-A10CA85487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6" b="33999"/>
          <a:stretch/>
        </p:blipFill>
        <p:spPr>
          <a:xfrm>
            <a:off x="3695430" y="4831870"/>
            <a:ext cx="4921491" cy="174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47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>
                <a:solidFill>
                  <a:schemeClr val="tx1"/>
                </a:solidFill>
              </a:rPr>
              <a:t>The</a:t>
            </a:r>
            <a:r>
              <a:rPr lang="hu-HU" altLang="ko-KR" sz="5400" dirty="0"/>
              <a:t> </a:t>
            </a:r>
            <a:r>
              <a:rPr lang="hu-HU" altLang="ko-KR" sz="5400" dirty="0">
                <a:solidFill>
                  <a:schemeClr val="tx1"/>
                </a:solidFill>
              </a:rPr>
              <a:t>program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sp>
        <p:nvSpPr>
          <p:cNvPr id="10" name="내용 개체 틀 36">
            <a:extLst>
              <a:ext uri="{FF2B5EF4-FFF2-40B4-BE49-F238E27FC236}">
                <a16:creationId xmlns:a16="http://schemas.microsoft.com/office/drawing/2014/main" id="{A1A1A9F7-E617-485C-B95B-F14F4590D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980728"/>
            <a:ext cx="4320480" cy="3019516"/>
          </a:xfrm>
        </p:spPr>
        <p:txBody>
          <a:bodyPr>
            <a:normAutofit lnSpcReduction="10000"/>
          </a:bodyPr>
          <a:lstStyle/>
          <a:p>
            <a:pPr lvl="1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hu-HU" altLang="ko-KR" sz="2800" b="1" dirty="0">
                <a:solidFill>
                  <a:schemeClr val="tx1"/>
                </a:solidFill>
              </a:rPr>
              <a:t>Frontend</a:t>
            </a:r>
          </a:p>
          <a:p>
            <a:pPr lvl="3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hu-HU" altLang="ko-KR" sz="2800" dirty="0">
                <a:solidFill>
                  <a:schemeClr val="tx1"/>
                </a:solidFill>
              </a:rPr>
              <a:t>HTML5 -&gt; .</a:t>
            </a:r>
            <a:r>
              <a:rPr lang="hu-HU" altLang="ko-KR" sz="2800" dirty="0" err="1">
                <a:solidFill>
                  <a:schemeClr val="tx1"/>
                </a:solidFill>
              </a:rPr>
              <a:t>ejs</a:t>
            </a:r>
            <a:endParaRPr lang="hu-HU" altLang="ko-KR" sz="2800" dirty="0">
              <a:solidFill>
                <a:schemeClr val="tx1"/>
              </a:solidFill>
            </a:endParaRPr>
          </a:p>
          <a:p>
            <a:pPr lvl="3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hu-HU" altLang="ko-KR" sz="2800" dirty="0" err="1">
                <a:solidFill>
                  <a:schemeClr val="tx1"/>
                </a:solidFill>
              </a:rPr>
              <a:t>Bootstrap</a:t>
            </a:r>
            <a:endParaRPr lang="hu-HU" altLang="ko-KR" sz="2800" dirty="0">
              <a:solidFill>
                <a:schemeClr val="tx1"/>
              </a:solidFill>
            </a:endParaRPr>
          </a:p>
          <a:p>
            <a:pPr lvl="3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hu-HU" altLang="ko-KR" sz="2800" dirty="0" err="1">
                <a:solidFill>
                  <a:schemeClr val="tx1"/>
                </a:solidFill>
              </a:rPr>
              <a:t>VueJs</a:t>
            </a:r>
            <a:endParaRPr lang="hu-HU" altLang="ko-KR" sz="2800" b="1" dirty="0">
              <a:solidFill>
                <a:schemeClr val="tx1"/>
              </a:solidFill>
            </a:endParaRPr>
          </a:p>
          <a:p>
            <a:endParaRPr lang="en-US" altLang="ko-KR" sz="2000" dirty="0"/>
          </a:p>
        </p:txBody>
      </p:sp>
      <p:sp>
        <p:nvSpPr>
          <p:cNvPr id="11" name="내용 개체 틀 36">
            <a:extLst>
              <a:ext uri="{FF2B5EF4-FFF2-40B4-BE49-F238E27FC236}">
                <a16:creationId xmlns:a16="http://schemas.microsoft.com/office/drawing/2014/main" id="{BF213663-948C-41EE-B2A9-5B6831D49778}"/>
              </a:ext>
            </a:extLst>
          </p:cNvPr>
          <p:cNvSpPr txBox="1">
            <a:spLocks/>
          </p:cNvSpPr>
          <p:nvPr/>
        </p:nvSpPr>
        <p:spPr>
          <a:xfrm>
            <a:off x="395536" y="980728"/>
            <a:ext cx="4104457" cy="3240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hu-HU" altLang="ko-KR" sz="2800" b="1" dirty="0">
                <a:solidFill>
                  <a:schemeClr val="tx1"/>
                </a:solidFill>
              </a:rPr>
              <a:t>Backend</a:t>
            </a:r>
          </a:p>
          <a:p>
            <a:pPr lvl="3">
              <a:lnSpc>
                <a:spcPct val="110000"/>
              </a:lnSpc>
              <a:buFont typeface="Arial" pitchFamily="34" charset="0"/>
              <a:buChar char="•"/>
            </a:pPr>
            <a:r>
              <a:rPr lang="hu-HU" altLang="ko-KR" sz="2800" dirty="0">
                <a:solidFill>
                  <a:schemeClr val="tx1"/>
                </a:solidFill>
              </a:rPr>
              <a:t>Node.js</a:t>
            </a:r>
          </a:p>
          <a:p>
            <a:pPr lvl="3">
              <a:buFont typeface="Arial" pitchFamily="34" charset="0"/>
              <a:buChar char="•"/>
            </a:pPr>
            <a:endParaRPr lang="hu-HU" altLang="ko-KR" sz="2800" b="1" dirty="0"/>
          </a:p>
          <a:p>
            <a:pPr lvl="1">
              <a:lnSpc>
                <a:spcPct val="300000"/>
              </a:lnSpc>
              <a:buFont typeface="Arial" panose="020B0604020202020204" pitchFamily="34" charset="0"/>
              <a:buChar char="•"/>
            </a:pPr>
            <a:endParaRPr lang="hu-HU" altLang="ko-KR" sz="2800" b="1" dirty="0"/>
          </a:p>
          <a:p>
            <a:endParaRPr lang="en-US" altLang="ko-KR" sz="2000" dirty="0"/>
          </a:p>
        </p:txBody>
      </p:sp>
      <p:sp>
        <p:nvSpPr>
          <p:cNvPr id="5" name="내용 개체 틀 36">
            <a:extLst>
              <a:ext uri="{FF2B5EF4-FFF2-40B4-BE49-F238E27FC236}">
                <a16:creationId xmlns:a16="http://schemas.microsoft.com/office/drawing/2014/main" id="{CCCF5F44-DE47-4F77-81CC-F346197EEC0A}"/>
              </a:ext>
            </a:extLst>
          </p:cNvPr>
          <p:cNvSpPr txBox="1">
            <a:spLocks/>
          </p:cNvSpPr>
          <p:nvPr/>
        </p:nvSpPr>
        <p:spPr>
          <a:xfrm>
            <a:off x="395534" y="3975836"/>
            <a:ext cx="4104457" cy="2045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hu-HU" altLang="ko-KR" sz="2800" b="1" dirty="0" err="1">
                <a:solidFill>
                  <a:schemeClr val="tx1"/>
                </a:solidFill>
              </a:rPr>
              <a:t>Database</a:t>
            </a:r>
            <a:endParaRPr lang="hu-HU" altLang="ko-KR" sz="2800" b="1" dirty="0">
              <a:solidFill>
                <a:schemeClr val="tx1"/>
              </a:solidFill>
            </a:endParaRPr>
          </a:p>
          <a:p>
            <a:pPr lvl="3">
              <a:lnSpc>
                <a:spcPct val="110000"/>
              </a:lnSpc>
              <a:buFont typeface="Arial" pitchFamily="34" charset="0"/>
              <a:buChar char="•"/>
            </a:pPr>
            <a:r>
              <a:rPr lang="hu-HU" altLang="ko-KR" sz="2800" dirty="0" err="1">
                <a:solidFill>
                  <a:schemeClr val="tx1"/>
                </a:solidFill>
              </a:rPr>
              <a:t>MySQL</a:t>
            </a:r>
            <a:endParaRPr lang="hu-HU" altLang="ko-KR" sz="2800" dirty="0">
              <a:solidFill>
                <a:schemeClr val="tx1"/>
              </a:solidFill>
            </a:endParaRPr>
          </a:p>
        </p:txBody>
      </p:sp>
      <p:sp>
        <p:nvSpPr>
          <p:cNvPr id="6" name="내용 개체 틀 36">
            <a:extLst>
              <a:ext uri="{FF2B5EF4-FFF2-40B4-BE49-F238E27FC236}">
                <a16:creationId xmlns:a16="http://schemas.microsoft.com/office/drawing/2014/main" id="{0785BBA9-C3AC-4254-B574-23D13E209FDD}"/>
              </a:ext>
            </a:extLst>
          </p:cNvPr>
          <p:cNvSpPr txBox="1">
            <a:spLocks/>
          </p:cNvSpPr>
          <p:nvPr/>
        </p:nvSpPr>
        <p:spPr>
          <a:xfrm>
            <a:off x="4499992" y="4000244"/>
            <a:ext cx="4392487" cy="2021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hu-HU" altLang="ko-KR" sz="2800" b="1" dirty="0" err="1">
                <a:solidFill>
                  <a:schemeClr val="tx1"/>
                </a:solidFill>
              </a:rPr>
              <a:t>CSMyadmin</a:t>
            </a:r>
            <a:endParaRPr lang="hu-HU" altLang="ko-KR" sz="2800" b="1" dirty="0">
              <a:solidFill>
                <a:schemeClr val="tx1"/>
              </a:solidFill>
            </a:endParaRPr>
          </a:p>
          <a:p>
            <a:pPr lvl="3">
              <a:lnSpc>
                <a:spcPct val="110000"/>
              </a:lnSpc>
              <a:buFont typeface="Arial" pitchFamily="34" charset="0"/>
              <a:buChar char="•"/>
            </a:pPr>
            <a:r>
              <a:rPr lang="hu-HU" altLang="ko-KR" sz="2800" dirty="0">
                <a:solidFill>
                  <a:schemeClr val="tx1"/>
                </a:solidFill>
              </a:rPr>
              <a:t>C#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8217E0F-F84D-48B4-B137-C9AA19DD53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1600" y="2522603"/>
            <a:ext cx="1362406" cy="1453233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6642EB0F-7128-46F3-A039-0507020DDF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527" y="2607820"/>
            <a:ext cx="2427730" cy="1843392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B3CCE546-4994-4E18-9D47-2408B23917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688" y="5884694"/>
            <a:ext cx="906232" cy="950893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28BB1582-926B-4D4C-B2DC-BD2477A3DB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17" y="4957259"/>
            <a:ext cx="2186880" cy="218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459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73354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>
                <a:solidFill>
                  <a:schemeClr val="tx1"/>
                </a:solidFill>
              </a:rPr>
              <a:t>Backend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693144" y="2969695"/>
            <a:ext cx="3257260" cy="291495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altLang="ko-KR" sz="1800" b="1" i="0" dirty="0" err="1">
                <a:solidFill>
                  <a:schemeClr val="tx1"/>
                </a:solidFill>
              </a:rPr>
              <a:t>NodeJs</a:t>
            </a:r>
            <a:r>
              <a:rPr lang="hu-HU" altLang="ko-KR" sz="1800" b="1" i="0" dirty="0">
                <a:solidFill>
                  <a:schemeClr val="tx1"/>
                </a:solidFill>
              </a:rPr>
              <a:t> version: 16.15.0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1800" b="1" i="0" dirty="0">
                <a:solidFill>
                  <a:schemeClr val="tx1"/>
                </a:solidFill>
              </a:rPr>
              <a:t>Visual </a:t>
            </a:r>
            <a:r>
              <a:rPr lang="hu-HU" altLang="ko-KR" sz="1800" b="1" i="0" dirty="0" err="1">
                <a:solidFill>
                  <a:schemeClr val="tx1"/>
                </a:solidFill>
              </a:rPr>
              <a:t>Studio</a:t>
            </a:r>
            <a:r>
              <a:rPr lang="hu-HU" altLang="ko-KR" sz="1800" b="1" i="0" dirty="0">
                <a:solidFill>
                  <a:schemeClr val="tx1"/>
                </a:solidFill>
              </a:rPr>
              <a:t> </a:t>
            </a:r>
            <a:r>
              <a:rPr lang="hu-HU" altLang="ko-KR" sz="1800" b="1" i="0" dirty="0" err="1">
                <a:solidFill>
                  <a:schemeClr val="tx1"/>
                </a:solidFill>
              </a:rPr>
              <a:t>Code</a:t>
            </a:r>
            <a:r>
              <a:rPr lang="hu-HU" altLang="ko-KR" sz="1800" b="1" i="0" dirty="0">
                <a:solidFill>
                  <a:schemeClr val="tx1"/>
                </a:solidFill>
              </a:rPr>
              <a:t> 2019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1800" b="1" i="0" dirty="0" err="1">
                <a:solidFill>
                  <a:schemeClr val="tx1"/>
                </a:solidFill>
              </a:rPr>
              <a:t>Folders</a:t>
            </a:r>
            <a:r>
              <a:rPr lang="hu-HU" altLang="ko-KR" sz="1800" b="1" i="0" dirty="0">
                <a:solidFill>
                  <a:schemeClr val="tx1"/>
                </a:solidFill>
              </a:rPr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ko-KR" sz="1800" b="1" i="0" dirty="0" err="1"/>
              <a:t>Connecting</a:t>
            </a:r>
            <a:r>
              <a:rPr lang="hu-HU" altLang="ko-KR" sz="1800" b="1" i="0" dirty="0"/>
              <a:t> </a:t>
            </a:r>
            <a:r>
              <a:rPr lang="hu-HU" altLang="ko-KR" sz="1800" b="1" i="0" dirty="0" err="1"/>
              <a:t>to</a:t>
            </a:r>
            <a:r>
              <a:rPr lang="hu-HU" altLang="ko-KR" sz="1800" b="1" i="0" dirty="0"/>
              <a:t> </a:t>
            </a:r>
            <a:r>
              <a:rPr lang="hu-HU" altLang="ko-KR" sz="1800" b="1" i="0" dirty="0" err="1"/>
              <a:t>database</a:t>
            </a:r>
            <a:endParaRPr lang="hu-HU" altLang="ko-KR" sz="1800" b="1" i="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ko-KR" sz="1800" b="1" i="0" dirty="0" err="1"/>
              <a:t>Models</a:t>
            </a:r>
            <a:endParaRPr lang="hu-HU" altLang="ko-KR" sz="1800" b="1" i="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ko-KR" sz="1800" b="1" i="0" dirty="0" err="1"/>
              <a:t>Controllers</a:t>
            </a:r>
            <a:endParaRPr lang="hu-HU" altLang="ko-KR" sz="1800" b="1" i="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ko-KR" sz="1800" b="1" i="0" dirty="0" err="1"/>
              <a:t>Views</a:t>
            </a:r>
            <a:endParaRPr lang="hu-HU" altLang="ko-KR" sz="1800" b="1" i="0" dirty="0"/>
          </a:p>
        </p:txBody>
      </p:sp>
      <p:pic>
        <p:nvPicPr>
          <p:cNvPr id="1026" name="Picture 2" descr="Node.js - Wikipedia">
            <a:extLst>
              <a:ext uri="{FF2B5EF4-FFF2-40B4-BE49-F238E27FC236}">
                <a16:creationId xmlns:a16="http://schemas.microsoft.com/office/drawing/2014/main" id="{5E9064EF-3764-4B49-B7A6-676D14DE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44" y="1268594"/>
            <a:ext cx="2144051" cy="131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3887FBF8-61BE-4E45-A69A-D85A66D7D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340768"/>
            <a:ext cx="1609950" cy="3934374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3800A3EF-6176-42B4-B9DF-F82AD2644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417" y="1340768"/>
            <a:ext cx="3134162" cy="1886213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87C8961D-40CC-4BF7-AF40-BB4D2150F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417" y="3307955"/>
            <a:ext cx="3134162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49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>
                <a:solidFill>
                  <a:schemeClr val="tx1"/>
                </a:solidFill>
              </a:rPr>
              <a:t>Backend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6" y="2249488"/>
            <a:ext cx="3064743" cy="2984532"/>
          </a:xfrm>
        </p:spPr>
        <p:txBody>
          <a:bodyPr>
            <a:normAutofit lnSpcReduction="10000"/>
          </a:bodyPr>
          <a:lstStyle/>
          <a:p>
            <a:pPr marL="0" indent="0"/>
            <a:r>
              <a:rPr lang="hu-HU" altLang="ko-KR" sz="3200" b="1" i="0" dirty="0" err="1">
                <a:solidFill>
                  <a:schemeClr val="tx1"/>
                </a:solidFill>
              </a:rPr>
              <a:t>Controllers</a:t>
            </a:r>
            <a:endParaRPr lang="hu-HU" altLang="ko-KR" sz="3200" b="1" i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2400" b="1" i="0" dirty="0" err="1">
                <a:solidFill>
                  <a:schemeClr val="tx1"/>
                </a:solidFill>
              </a:rPr>
              <a:t>Extensions</a:t>
            </a:r>
            <a:endParaRPr lang="hu-HU" altLang="ko-KR" sz="2400" b="1" i="0" dirty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ko-KR" sz="2400" b="1" i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nodeMailer</a:t>
            </a:r>
            <a:endParaRPr lang="hu-HU" altLang="ko-KR" sz="2400" b="1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ko-KR" sz="2400" b="1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md5Hasher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2400" b="1" i="0" dirty="0" err="1">
                <a:solidFill>
                  <a:schemeClr val="tx1"/>
                </a:solidFill>
              </a:rPr>
              <a:t>Functions</a:t>
            </a:r>
            <a:endParaRPr lang="hu-HU" altLang="ko-KR" sz="2400" b="1" i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2400" b="1" i="0" dirty="0" err="1">
                <a:solidFill>
                  <a:schemeClr val="tx1"/>
                </a:solidFill>
              </a:rPr>
              <a:t>Requests</a:t>
            </a:r>
            <a:endParaRPr lang="hu-HU" altLang="ko-KR" sz="2400" b="1" i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2400" b="1" i="0" dirty="0" err="1">
                <a:solidFill>
                  <a:schemeClr val="tx1"/>
                </a:solidFill>
              </a:rPr>
              <a:t>Rendering</a:t>
            </a:r>
            <a:r>
              <a:rPr lang="hu-HU" altLang="ko-KR" sz="2400" b="1" i="0" dirty="0">
                <a:solidFill>
                  <a:schemeClr val="tx1"/>
                </a:solidFill>
              </a:rPr>
              <a:t> .</a:t>
            </a:r>
            <a:r>
              <a:rPr lang="hu-HU" altLang="ko-KR" sz="2400" b="1" i="0" dirty="0" err="1">
                <a:solidFill>
                  <a:schemeClr val="tx1"/>
                </a:solidFill>
              </a:rPr>
              <a:t>ejs</a:t>
            </a:r>
            <a:r>
              <a:rPr lang="hu-HU" altLang="ko-KR" sz="2400" b="1" i="0" dirty="0">
                <a:solidFill>
                  <a:schemeClr val="tx1"/>
                </a:solidFill>
              </a:rPr>
              <a:t> </a:t>
            </a:r>
            <a:r>
              <a:rPr lang="hu-HU" altLang="ko-KR" sz="2400" b="1" i="0" dirty="0" err="1">
                <a:solidFill>
                  <a:schemeClr val="tx1"/>
                </a:solidFill>
              </a:rPr>
              <a:t>files</a:t>
            </a:r>
            <a:endParaRPr lang="hu-HU" altLang="ko-KR" sz="2400" b="1" i="0" dirty="0">
              <a:solidFill>
                <a:schemeClr val="tx1"/>
              </a:solidFill>
            </a:endParaRPr>
          </a:p>
        </p:txBody>
      </p:sp>
      <p:pic>
        <p:nvPicPr>
          <p:cNvPr id="1026" name="Picture 2" descr="Node.js - Wikipedia">
            <a:extLst>
              <a:ext uri="{FF2B5EF4-FFF2-40B4-BE49-F238E27FC236}">
                <a16:creationId xmlns:a16="http://schemas.microsoft.com/office/drawing/2014/main" id="{5E9064EF-3764-4B49-B7A6-676D14DE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346" y="116632"/>
            <a:ext cx="1412771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F083EB6C-E084-4FC2-AE70-AFABFAA44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1916832"/>
            <a:ext cx="5408152" cy="4695401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109DC4B-5814-41C2-8981-7A3394801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343" y="1623980"/>
            <a:ext cx="7360961" cy="22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71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965903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>
                <a:solidFill>
                  <a:schemeClr val="tx1"/>
                </a:solidFill>
              </a:rPr>
              <a:t>Frontend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6646C75F-417A-4C69-A6E9-0C9A7BF7DC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87" y="1412776"/>
            <a:ext cx="3557838" cy="2304256"/>
          </a:xfr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AA2BADCB-798F-44CB-A85B-38B3A9ED06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477049"/>
            <a:ext cx="3302835" cy="1256207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19CE63BE-17BC-45F6-BC04-B0AD1ADF5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0180" y="1015887"/>
            <a:ext cx="2473820" cy="4826225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3136F897-BCB1-4C5A-95D3-0F17672BC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961" y="2725280"/>
            <a:ext cx="2255715" cy="4016088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002FF452-46DD-4D4E-83F1-0A08FDD1018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-12559"/>
            <a:ext cx="1728192" cy="97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71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978462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>
                <a:solidFill>
                  <a:schemeClr val="tx1"/>
                </a:solidFill>
              </a:rPr>
              <a:t>Frontend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E74E34FD-57C7-438D-BD1F-92B6B602C7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-12559"/>
            <a:ext cx="1728192" cy="978462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86AB9EF8-4544-4D5E-BB06-21DDF1326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99" y="4725144"/>
            <a:ext cx="6248755" cy="2016224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16256843-4373-4609-8918-4106346C0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284" y="2276872"/>
            <a:ext cx="6544755" cy="1342042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FFE1A8CF-C6D9-43AC-BAE4-D49B3019A894}"/>
              </a:ext>
            </a:extLst>
          </p:cNvPr>
          <p:cNvSpPr txBox="1"/>
          <p:nvPr/>
        </p:nvSpPr>
        <p:spPr>
          <a:xfrm>
            <a:off x="1299621" y="1124744"/>
            <a:ext cx="654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altLang="ko-KR" sz="3200" b="1" dirty="0">
                <a:latin typeface="Calibri"/>
                <a:ea typeface="맑은 고딕" pitchFamily="50" charset="-127"/>
              </a:rPr>
              <a:t>A</a:t>
            </a:r>
            <a:r>
              <a:rPr kumimoji="0" lang="hu-HU" altLang="ko-KR" sz="3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uthentication</a:t>
            </a:r>
            <a:r>
              <a:rPr kumimoji="0" lang="hu-HU" altLang="ko-KR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 / </a:t>
            </a:r>
            <a:r>
              <a:rPr kumimoji="0" lang="hu-HU" altLang="ko-KR" sz="3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Check</a:t>
            </a:r>
            <a:endParaRPr kumimoji="0" lang="hu-HU" altLang="ko-KR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맑은 고딕" pitchFamily="50" charset="-127"/>
              <a:cs typeface="+mn-cs"/>
            </a:endParaRP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DDEDDEAD-BBB6-4CF6-BCFA-FCA0AE82FBD3}"/>
              </a:ext>
            </a:extLst>
          </p:cNvPr>
          <p:cNvSpPr txBox="1"/>
          <p:nvPr/>
        </p:nvSpPr>
        <p:spPr>
          <a:xfrm>
            <a:off x="356036" y="2132856"/>
            <a:ext cx="2232248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b="1" dirty="0" err="1">
                <a:latin typeface="+mj-lt"/>
              </a:rPr>
              <a:t>Pattern</a:t>
            </a:r>
            <a:endParaRPr lang="hu-HU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b="1" dirty="0" err="1">
                <a:latin typeface="+mj-lt"/>
              </a:rPr>
              <a:t>Unicodes</a:t>
            </a:r>
            <a:endParaRPr lang="hu-HU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b="1" dirty="0" err="1">
                <a:latin typeface="+mj-lt"/>
              </a:rPr>
              <a:t>Watcher</a:t>
            </a:r>
            <a:endParaRPr lang="hu-HU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b="1" dirty="0">
                <a:latin typeface="+mj-lt"/>
              </a:rPr>
              <a:t>V-</a:t>
            </a:r>
            <a:r>
              <a:rPr lang="hu-HU" sz="2800" b="1" dirty="0" err="1">
                <a:latin typeface="+mj-lt"/>
              </a:rPr>
              <a:t>if</a:t>
            </a:r>
            <a:endParaRPr lang="hu-HU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b="1" dirty="0" err="1">
                <a:latin typeface="+mj-lt"/>
              </a:rPr>
              <a:t>Methods</a:t>
            </a:r>
            <a:endParaRPr lang="hu-HU" sz="2800" b="1" dirty="0">
              <a:latin typeface="+mj-lt"/>
            </a:endParaRP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E953DC6-5BAB-4775-AC26-DA41FD18B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113" y="3762930"/>
            <a:ext cx="6245663" cy="34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72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978462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>
                <a:solidFill>
                  <a:schemeClr val="tx1"/>
                </a:solidFill>
              </a:rPr>
              <a:t>Mobile </a:t>
            </a:r>
            <a:r>
              <a:rPr lang="hu-HU" altLang="ko-KR" sz="5400" dirty="0" err="1">
                <a:solidFill>
                  <a:schemeClr val="tx1"/>
                </a:solidFill>
              </a:rPr>
              <a:t>view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E74E34FD-57C7-438D-BD1F-92B6B602C7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-12559"/>
            <a:ext cx="1728192" cy="978462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11D17CA0-FB27-4C8A-9965-4B911ACED1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70" y="1196752"/>
            <a:ext cx="2808939" cy="2861520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F36BA5F8-5EB3-403D-9370-ADF182A2E098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0" t="21893" r="5553" b="119"/>
          <a:stretch/>
        </p:blipFill>
        <p:spPr bwMode="auto">
          <a:xfrm>
            <a:off x="3203848" y="1268760"/>
            <a:ext cx="1656184" cy="2757555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rgbClr val="000000">
                <a:alpha val="64000"/>
              </a:srgbClr>
            </a:outerShdw>
            <a:softEdge rad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67D3F309-38E8-40E9-AE0B-DD23827A554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780" y="1268760"/>
            <a:ext cx="1354467" cy="275755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63000"/>
              </a:srgbClr>
            </a:outerShdw>
          </a:effectLst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86B3A653-A0D9-4DCF-99CF-5895A896B560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021" y="1268760"/>
            <a:ext cx="1278939" cy="2789512"/>
          </a:xfrm>
          <a:prstGeom prst="rect">
            <a:avLst/>
          </a:prstGeom>
          <a:ln w="19050">
            <a:noFill/>
          </a:ln>
          <a:effectLst>
            <a:outerShdw blurRad="50800" dist="50800" dir="5400000" algn="ctr" rotWithShape="0">
              <a:srgbClr val="000000">
                <a:alpha val="65000"/>
              </a:srgbClr>
            </a:outerShdw>
            <a:softEdge rad="0"/>
          </a:effectLst>
        </p:spPr>
      </p:pic>
      <p:sp>
        <p:nvSpPr>
          <p:cNvPr id="15" name="Szövegdoboz 14">
            <a:extLst>
              <a:ext uri="{FF2B5EF4-FFF2-40B4-BE49-F238E27FC236}">
                <a16:creationId xmlns:a16="http://schemas.microsoft.com/office/drawing/2014/main" id="{F05EE0D2-D0DA-4387-93A6-24D42BC695AB}"/>
              </a:ext>
            </a:extLst>
          </p:cNvPr>
          <p:cNvSpPr txBox="1"/>
          <p:nvPr/>
        </p:nvSpPr>
        <p:spPr>
          <a:xfrm>
            <a:off x="2063123" y="4725144"/>
            <a:ext cx="677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altLang="ko-KR" b="1" dirty="0" err="1">
                <a:latin typeface="+mj-lt"/>
              </a:rPr>
              <a:t>H</a:t>
            </a:r>
            <a:r>
              <a:rPr lang="hu-HU" altLang="ko-KR" sz="1800" b="1" dirty="0" err="1">
                <a:solidFill>
                  <a:schemeClr val="tx1"/>
                </a:solidFill>
                <a:latin typeface="+mj-lt"/>
              </a:rPr>
              <a:t>orizontal</a:t>
            </a:r>
            <a:r>
              <a:rPr lang="hu-HU" altLang="ko-KR" sz="18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hu-HU" altLang="ko-KR" sz="1800" b="1" dirty="0" err="1">
                <a:solidFill>
                  <a:schemeClr val="tx1"/>
                </a:solidFill>
                <a:latin typeface="+mj-lt"/>
              </a:rPr>
              <a:t>styles</a:t>
            </a:r>
            <a:r>
              <a:rPr lang="hu-HU" altLang="ko-KR" sz="1800" b="1" dirty="0">
                <a:solidFill>
                  <a:schemeClr val="tx1"/>
                </a:solidFill>
                <a:latin typeface="+mj-lt"/>
              </a:rPr>
              <a:t> -&gt; </a:t>
            </a:r>
            <a:r>
              <a:rPr lang="hu-HU" altLang="ko-KR" sz="1800" b="1" dirty="0" err="1">
                <a:solidFill>
                  <a:schemeClr val="tx1"/>
                </a:solidFill>
                <a:latin typeface="+mj-lt"/>
              </a:rPr>
              <a:t>Vertical</a:t>
            </a:r>
            <a:r>
              <a:rPr lang="hu-HU" altLang="ko-KR" sz="18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hu-HU" altLang="ko-KR" sz="1800" b="1" dirty="0" err="1">
                <a:solidFill>
                  <a:schemeClr val="tx1"/>
                </a:solidFill>
                <a:latin typeface="+mj-lt"/>
              </a:rPr>
              <a:t>styles</a:t>
            </a:r>
            <a:r>
              <a:rPr lang="hu-HU" altLang="ko-KR" sz="1800" b="1" dirty="0">
                <a:solidFill>
                  <a:schemeClr val="tx1"/>
                </a:solidFill>
                <a:latin typeface="+mj-lt"/>
              </a:rPr>
              <a:t> (</a:t>
            </a:r>
            <a:r>
              <a:rPr lang="hu-HU" altLang="ko-KR" sz="1800" b="1" dirty="0" err="1">
                <a:solidFill>
                  <a:schemeClr val="tx1"/>
                </a:solidFill>
                <a:latin typeface="+mj-lt"/>
              </a:rPr>
              <a:t>According</a:t>
            </a:r>
            <a:r>
              <a:rPr lang="hu-HU" altLang="ko-KR" sz="18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hu-HU" altLang="ko-KR" sz="1800" b="1" dirty="0" err="1">
                <a:solidFill>
                  <a:schemeClr val="tx1"/>
                </a:solidFill>
                <a:latin typeface="+mj-lt"/>
              </a:rPr>
              <a:t>to</a:t>
            </a:r>
            <a:r>
              <a:rPr lang="hu-HU" altLang="ko-KR" sz="18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hu-HU" altLang="ko-KR" sz="1800" b="1" dirty="0" err="1">
                <a:solidFill>
                  <a:schemeClr val="tx1"/>
                </a:solidFill>
                <a:latin typeface="+mj-lt"/>
              </a:rPr>
              <a:t>screen</a:t>
            </a:r>
            <a:r>
              <a:rPr lang="hu-HU" altLang="ko-KR" sz="18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hu-HU" altLang="ko-KR" sz="1800" b="1" dirty="0" err="1">
                <a:solidFill>
                  <a:schemeClr val="tx1"/>
                </a:solidFill>
                <a:latin typeface="+mj-lt"/>
              </a:rPr>
              <a:t>resolution</a:t>
            </a:r>
            <a:r>
              <a:rPr lang="hu-HU" altLang="ko-KR" sz="1800" b="1" dirty="0">
                <a:solidFill>
                  <a:schemeClr val="tx1"/>
                </a:solidFill>
                <a:latin typeface="+mj-lt"/>
              </a:rPr>
              <a:t>)</a:t>
            </a:r>
            <a:endParaRPr lang="hu-HU" b="1" dirty="0">
              <a:latin typeface="+mj-lt"/>
            </a:endParaRPr>
          </a:p>
        </p:txBody>
      </p:sp>
      <p:pic>
        <p:nvPicPr>
          <p:cNvPr id="21" name="Kép 20">
            <a:extLst>
              <a:ext uri="{FF2B5EF4-FFF2-40B4-BE49-F238E27FC236}">
                <a16:creationId xmlns:a16="http://schemas.microsoft.com/office/drawing/2014/main" id="{E98E4AFC-AFDE-4D9C-ACDC-C4F155DE94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9752" y="5186755"/>
            <a:ext cx="5544616" cy="1149186"/>
          </a:xfrm>
          <a:prstGeom prst="rect">
            <a:avLst/>
          </a:prstGeom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FC6BC46B-2979-49A4-AD63-F5D21351DD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9752" y="6463698"/>
            <a:ext cx="5451570" cy="28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20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10346</TotalTime>
  <Words>302</Words>
  <Application>Microsoft Office PowerPoint</Application>
  <PresentationFormat>Diavetítés a képernyőre (4:3 oldalarány)</PresentationFormat>
  <Paragraphs>110</Paragraphs>
  <Slides>18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18</vt:i4>
      </vt:variant>
    </vt:vector>
  </HeadingPairs>
  <TitlesOfParts>
    <vt:vector size="24" baseType="lpstr">
      <vt:lpstr>굴림체</vt:lpstr>
      <vt:lpstr>Calibri Light</vt:lpstr>
      <vt:lpstr>Calibri</vt:lpstr>
      <vt:lpstr>맑은 고딕</vt:lpstr>
      <vt:lpstr>Arial</vt:lpstr>
      <vt:lpstr>Office 테마</vt:lpstr>
      <vt:lpstr>CarScope</vt:lpstr>
      <vt:lpstr>Purpose of the site</vt:lpstr>
      <vt:lpstr>Pages</vt:lpstr>
      <vt:lpstr>The program</vt:lpstr>
      <vt:lpstr>Backend</vt:lpstr>
      <vt:lpstr>Backend</vt:lpstr>
      <vt:lpstr>Frontend</vt:lpstr>
      <vt:lpstr>Frontend</vt:lpstr>
      <vt:lpstr>Mobile view</vt:lpstr>
      <vt:lpstr>Database</vt:lpstr>
      <vt:lpstr>CSMyadmin</vt:lpstr>
      <vt:lpstr>CSMyadmin</vt:lpstr>
      <vt:lpstr>CSMyadmin</vt:lpstr>
      <vt:lpstr>Tests</vt:lpstr>
      <vt:lpstr>Teamwork</vt:lpstr>
      <vt:lpstr>Future Plans</vt:lpstr>
      <vt:lpstr>CarScope Website Demo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Gergő Pusoma</cp:lastModifiedBy>
  <cp:revision>42</cp:revision>
  <dcterms:created xsi:type="dcterms:W3CDTF">2010-02-01T08:03:16Z</dcterms:created>
  <dcterms:modified xsi:type="dcterms:W3CDTF">2022-04-28T20:33:10Z</dcterms:modified>
  <cp:category>www.slidemembers.com</cp:category>
</cp:coreProperties>
</file>